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247163-00FB-BB42-8F4B-0828F357E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5F8797-FB71-1E4D-90DC-3C2C4E13E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5A4CCC-71FE-9A4A-8444-77068F04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CB3C-BF02-6742-9A04-7489A712C1AF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1478FA-DF8C-ED4D-A008-218323E8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05EEDB-E71A-ED4D-887B-0A16B7450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1A1B-6619-8A44-B95E-FC66D6440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41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8DF957-BB47-CF4A-8700-1D7E2EF88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9C12F9-34D2-6541-81B6-60990C9FD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6E4EC9-1827-344D-87ED-09A6213E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CB3C-BF02-6742-9A04-7489A712C1AF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CC304C-1F77-464D-AF26-FA67011D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C95999-0C04-0C45-AA26-6DBA632C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1A1B-6619-8A44-B95E-FC66D6440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46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EC7E1-CBF3-6943-8B8A-B8F67A4C8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077CEE7-EE0E-3243-8BD4-B064A459A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89D8BA-C016-BA4D-AF9C-365A98F5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CB3C-BF02-6742-9A04-7489A712C1AF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53FFBD-43D9-CF41-826F-E0D826E6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B0B507-314B-FC4D-9C2B-093E02056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1A1B-6619-8A44-B95E-FC66D6440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41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AF18D-7509-7049-8A33-3353333CB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D79093-10F1-5644-B79A-EF9B1163C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8D8485-C618-514C-B561-BD434571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CB3C-BF02-6742-9A04-7489A712C1AF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C42F9D-5777-6B47-A1BD-C4193F2B0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C3FF57-7ADD-BB4C-9190-9DBF08361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1A1B-6619-8A44-B95E-FC66D6440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34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9A7D3B-B318-704B-8338-4BC6565EB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0CA97D6-48B1-1E49-BF1E-0E8ECC321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1469E4-B6CB-214A-A0F1-C2E33FDF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CB3C-BF02-6742-9A04-7489A712C1AF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2CF1C6-A61A-D941-B8D2-A25059756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D9BE4F-6F81-6849-B7F8-B444E56FB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1A1B-6619-8A44-B95E-FC66D6440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43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AB5A4-5CBE-3241-B7B4-D2DA89DD6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6A258C-FE40-9849-898A-DEED7FCD4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3168912-53C6-C747-BD17-087E283F5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AEB080-3E06-2245-9330-AD52FD7C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CB3C-BF02-6742-9A04-7489A712C1AF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E79ABE-3D5E-E54E-90FD-760ECA3E2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1F9ED5-838B-DE41-89FF-CB8C05920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1A1B-6619-8A44-B95E-FC66D6440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75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E2E15-44B1-464B-8D6B-4C47B090B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20BCDAC-891E-C144-BA00-6B91FA02E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81E7103-6FF0-1C41-9F09-505314FBB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8389887-4B57-5544-83F1-C4CEEF65B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DFFAF5-1C67-3D40-B808-33FAF25C9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9CA0A71-9EBC-144F-8395-30EB0E144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CB3C-BF02-6742-9A04-7489A712C1AF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5D9EBE4-8D23-F24E-854A-8918A561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F1F582D-280D-3742-81D6-77910D24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1A1B-6619-8A44-B95E-FC66D6440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75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7B012-2459-F34E-9587-748CF4D5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2AE5A8E-8B2C-6942-AD1B-1A2A3408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CB3C-BF02-6742-9A04-7489A712C1AF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05F0278-1FBC-BE48-860C-096F0E7A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6E8A369-8F1C-6146-B5E8-1A4A8CB6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1A1B-6619-8A44-B95E-FC66D6440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65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C158AD7-B134-5F48-908A-8797D413F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CB3C-BF02-6742-9A04-7489A712C1AF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2A7EA97-B660-B247-B947-AA6DD8647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CCCEFE-8625-7D42-B4C5-9EC5D7388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1A1B-6619-8A44-B95E-FC66D6440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28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B140BC-8620-F341-914E-3CFE59B74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5D93EE-D027-6F4E-B38C-0B7F95C7F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9ADF99-7EEB-CD49-B254-8D3C77F94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19A668-630D-4C47-8A2F-73FB5FCB6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CB3C-BF02-6742-9A04-7489A712C1AF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D9978BD-8D0A-5040-B538-E562D91A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4EA0B2-38C9-BA45-8696-DC2A57D2E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1A1B-6619-8A44-B95E-FC66D6440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1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8974D-06EF-A642-B779-9304AE929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D991197-34C0-1D4E-BC8D-77DB22BA5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DA0A1B1-E580-5548-AC9F-0E96965F3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C356A9-2E61-AA42-9180-3AC298DFB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CB3C-BF02-6742-9A04-7489A712C1AF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44E691-0622-BA49-AB18-9B218F8A4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CC3034C-4380-B14B-A4EE-B0E7F668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1A1B-6619-8A44-B95E-FC66D6440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19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F3CE4C9-E4FB-EC41-83BF-671FF214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F94683B-70D4-1649-AA5C-DAE11D152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6D0083-7A0B-9647-8763-AA4B243A8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0CB3C-BF02-6742-9A04-7489A712C1AF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A2C770-F069-7249-9CEB-2AC01DE82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39ECEE-2D15-2244-B6CA-640496D3F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1A1B-6619-8A44-B95E-FC66D6440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37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estrela, céu noturno&#10;&#10;Descrição gerada automaticamente">
            <a:extLst>
              <a:ext uri="{FF2B5EF4-FFF2-40B4-BE49-F238E27FC236}">
                <a16:creationId xmlns:a16="http://schemas.microsoft.com/office/drawing/2014/main" id="{81023C7B-5C45-3741-BCB3-EC5F714EA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C20F880-2999-1047-97A0-D8B87D3C5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CF988F-6356-D046-A593-4291479578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0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20F880-2999-1047-97A0-D8B87D3C5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CF988F-6356-D046-A593-429147957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  <p:pic>
        <p:nvPicPr>
          <p:cNvPr id="8" name="Imagem 7" descr="Uma imagem contendo Padrão do plano de fundo&#10;&#10;Descrição gerada automaticamente">
            <a:extLst>
              <a:ext uri="{FF2B5EF4-FFF2-40B4-BE49-F238E27FC236}">
                <a16:creationId xmlns:a16="http://schemas.microsoft.com/office/drawing/2014/main" id="{3380D6DD-37FF-4A41-AE0A-0B7CA97F2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652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Natália Rebouças</dc:creator>
  <cp:lastModifiedBy>Natália Rebouças</cp:lastModifiedBy>
  <cp:revision>1</cp:revision>
  <dcterms:created xsi:type="dcterms:W3CDTF">2023-03-09T13:39:34Z</dcterms:created>
  <dcterms:modified xsi:type="dcterms:W3CDTF">2023-03-09T13:52:25Z</dcterms:modified>
</cp:coreProperties>
</file>